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C613F-A1F2-41C7-B412-7946DCC37F74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A2DA9E-9C38-45E5-BAAB-FB2FA0F5D7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C613F-A1F2-41C7-B412-7946DCC37F74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A2DA9E-9C38-45E5-BAAB-FB2FA0F5D7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C613F-A1F2-41C7-B412-7946DCC37F74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A2DA9E-9C38-45E5-BAAB-FB2FA0F5D7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C613F-A1F2-41C7-B412-7946DCC37F74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A2DA9E-9C38-45E5-BAAB-FB2FA0F5D7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C613F-A1F2-41C7-B412-7946DCC37F74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A2DA9E-9C38-45E5-BAAB-FB2FA0F5D77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C613F-A1F2-41C7-B412-7946DCC37F74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A2DA9E-9C38-45E5-BAAB-FB2FA0F5D7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C613F-A1F2-41C7-B412-7946DCC37F74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A2DA9E-9C38-45E5-BAAB-FB2FA0F5D7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C613F-A1F2-41C7-B412-7946DCC37F74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A2DA9E-9C38-45E5-BAAB-FB2FA0F5D7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C613F-A1F2-41C7-B412-7946DCC37F74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A2DA9E-9C38-45E5-BAAB-FB2FA0F5D77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C613F-A1F2-41C7-B412-7946DCC37F74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A2DA9E-9C38-45E5-BAAB-FB2FA0F5D7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C613F-A1F2-41C7-B412-7946DCC37F74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A2DA9E-9C38-45E5-BAAB-FB2FA0F5D7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BC613F-A1F2-41C7-B412-7946DCC37F74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6A2DA9E-9C38-45E5-BAAB-FB2FA0F5D77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688" y="0"/>
            <a:ext cx="8858312" cy="1470025"/>
          </a:xfrm>
        </p:spPr>
        <p:txBody>
          <a:bodyPr>
            <a:normAutofit/>
          </a:bodyPr>
          <a:lstStyle/>
          <a:p>
            <a:r>
              <a:rPr lang="ro-RO" sz="5000" b="1" dirty="0" smtClean="0">
                <a:solidFill>
                  <a:schemeClr val="bg1"/>
                </a:solidFill>
              </a:rPr>
              <a:t>        </a:t>
            </a: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</a:rPr>
              <a:t>“UNIVERSITY DAY”</a:t>
            </a:r>
            <a:endParaRPr lang="en-US" sz="5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2357430"/>
            <a:ext cx="7500990" cy="3000396"/>
          </a:xfrm>
        </p:spPr>
        <p:txBody>
          <a:bodyPr>
            <a:normAutofit/>
          </a:bodyPr>
          <a:lstStyle/>
          <a:p>
            <a:pPr algn="ctr"/>
            <a:endParaRPr lang="ro-RO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FACULTATEA DE AUTOMATIC</a:t>
            </a:r>
            <a:r>
              <a:rPr lang="ro-RO" sz="4000" dirty="0" smtClean="0">
                <a:solidFill>
                  <a:schemeClr val="accent2">
                    <a:lumMod val="75000"/>
                  </a:schemeClr>
                </a:solidFill>
              </a:rPr>
              <a:t>Ă ŞI CALCULATOARE, IAŞI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 descr="li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62625"/>
            <a:ext cx="1047750" cy="1095375"/>
          </a:xfrm>
          <a:prstGeom prst="rect">
            <a:avLst/>
          </a:prstGeom>
        </p:spPr>
      </p:pic>
      <p:pic>
        <p:nvPicPr>
          <p:cNvPr id="1028" name="Picture 4" descr="C:\Users\dan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3800" cy="928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5786454"/>
            <a:ext cx="7504960" cy="46194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Elevii, participând la un laborator.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li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62625"/>
            <a:ext cx="1047750" cy="1095375"/>
          </a:xfrm>
          <a:prstGeom prst="rect">
            <a:avLst/>
          </a:prstGeom>
        </p:spPr>
      </p:pic>
      <p:pic>
        <p:nvPicPr>
          <p:cNvPr id="5" name="Picture 4" descr="C:\Users\dan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3800" cy="928670"/>
          </a:xfrm>
          <a:prstGeom prst="rect">
            <a:avLst/>
          </a:prstGeom>
          <a:noFill/>
        </p:spPr>
      </p:pic>
      <p:pic>
        <p:nvPicPr>
          <p:cNvPr id="5122" name="Picture 2" descr="C:\Users\dana\Desktop\AC\HPIM73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285728"/>
            <a:ext cx="6988207" cy="521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Câteva păreri ale elevilor: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o-RO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o-RO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Irina Stan</a:t>
            </a:r>
            <a:r>
              <a:rPr lang="ro-RO" i="1" dirty="0" smtClean="0">
                <a:solidFill>
                  <a:schemeClr val="accent2">
                    <a:lumMod val="75000"/>
                  </a:schemeClr>
                </a:solidFill>
              </a:rPr>
              <a:t>, clasa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12 A</a:t>
            </a:r>
            <a:r>
              <a:rPr lang="ro-RO" i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  A fost f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oarte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interesant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 Nu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ş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teptam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s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m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impresioneze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î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vreun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fel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facultatea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A.C. 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î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ns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m-a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sat pl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cut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impresionat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Daca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ş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mai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avea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o-RO" dirty="0" err="1" smtClean="0">
                <a:solidFill>
                  <a:schemeClr val="accent2">
                    <a:lumMod val="75000"/>
                  </a:schemeClr>
                </a:solidFill>
              </a:rPr>
              <a:t>ş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ansa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ş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mai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participa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la aşa activitate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o-RO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Madalina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Ciobanu</a:t>
            </a:r>
            <a:r>
              <a:rPr lang="ro-RO" i="1" dirty="0" smtClean="0">
                <a:solidFill>
                  <a:schemeClr val="accent2">
                    <a:lumMod val="75000"/>
                  </a:schemeClr>
                </a:solidFill>
              </a:rPr>
              <a:t>, clasa 12 A:  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-a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placut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foarte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mult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Am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participat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la 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or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laborator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la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cei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din an terminal,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iar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studentul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care era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â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ng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mine mi-a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explicat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tot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ă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cea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C:\Users\dan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3800" cy="928670"/>
          </a:xfrm>
          <a:prstGeom prst="rect">
            <a:avLst/>
          </a:prstGeom>
          <a:noFill/>
        </p:spPr>
      </p:pic>
      <p:pic>
        <p:nvPicPr>
          <p:cNvPr id="5" name="Picture 4" descr="li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62625"/>
            <a:ext cx="1047750" cy="10953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500042"/>
            <a:ext cx="7504960" cy="574835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o-RO" i="1" dirty="0" smtClean="0">
                <a:solidFill>
                  <a:schemeClr val="accent2">
                    <a:lumMod val="75000"/>
                  </a:schemeClr>
                </a:solidFill>
              </a:rPr>
              <a:t>   Tănase Arman, clasa 11 D: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Mie mi s-a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rut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interesant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mai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ales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fost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prima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dată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când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am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păşit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într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-o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facultate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Mi-a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plăcut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ne-au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luat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“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în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primire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”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foşti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elevi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liceului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nostru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şi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ne-au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mărturisit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părerea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lor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povestindu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-ne nu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numai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aspectele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pozitive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ale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facultăţii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dar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şi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părţile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dificile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ale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acesteia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şi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faptul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profesorii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ne-au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spus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se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deosebeşte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A.C.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faţă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celelalte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facultăţi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 Consider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activităţile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acest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tip ne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ajută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ne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formăm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o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idee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generală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proprie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despre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facultăţi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iar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în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final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decidem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care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se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potriveşte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mai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bine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C:\Users\dan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3800" cy="928670"/>
          </a:xfrm>
          <a:prstGeom prst="rect">
            <a:avLst/>
          </a:prstGeom>
          <a:noFill/>
        </p:spPr>
      </p:pic>
      <p:pic>
        <p:nvPicPr>
          <p:cNvPr id="5" name="Picture 4" descr="li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62625"/>
            <a:ext cx="1047750" cy="10953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i="1" dirty="0" smtClean="0">
                <a:solidFill>
                  <a:schemeClr val="accent2">
                    <a:lumMod val="75000"/>
                  </a:schemeClr>
                </a:solidFill>
              </a:rPr>
              <a:t>Dragoman Cosmin, clasa 12 A:  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A fost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activitate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foarte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bun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pentru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cei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î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nc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nu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sunt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hot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â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ţ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unde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vor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merge 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î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viito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r. C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â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despre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facultatea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utomatic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ş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alculatoare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este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una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foarte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interesant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dar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nu 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pentru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mine.  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el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pu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ţ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asta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cred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acum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C:\Users\dan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3800" cy="928670"/>
          </a:xfrm>
          <a:prstGeom prst="rect">
            <a:avLst/>
          </a:prstGeom>
          <a:noFill/>
        </p:spPr>
      </p:pic>
      <p:pic>
        <p:nvPicPr>
          <p:cNvPr id="5" name="Picture 4" descr="li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62625"/>
            <a:ext cx="1047750" cy="10953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o-RO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o-RO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o-RO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Profesor coordonator: Doamna Cărăuşu   </a:t>
            </a:r>
          </a:p>
          <a:p>
            <a:pPr>
              <a:buNone/>
            </a:pP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Claudia</a:t>
            </a:r>
          </a:p>
          <a:p>
            <a:pPr lvl="0"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Elevii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responsabili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proiect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Dumitru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Iulia </a:t>
            </a:r>
            <a:endParaRPr lang="ro-RO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şi Patraş Dana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C:\Users\dan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3800" cy="928670"/>
          </a:xfrm>
          <a:prstGeom prst="rect">
            <a:avLst/>
          </a:prstGeom>
          <a:noFill/>
        </p:spPr>
      </p:pic>
      <p:pic>
        <p:nvPicPr>
          <p:cNvPr id="5" name="Picture 4" descr="li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62625"/>
            <a:ext cx="1047750" cy="10953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857232"/>
            <a:ext cx="7069452" cy="1143008"/>
          </a:xfrm>
        </p:spPr>
        <p:txBody>
          <a:bodyPr>
            <a:normAutofit/>
          </a:bodyPr>
          <a:lstStyle/>
          <a:p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   University day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857364"/>
            <a:ext cx="7433522" cy="4033846"/>
          </a:xfrm>
        </p:spPr>
        <p:txBody>
          <a:bodyPr/>
          <a:lstStyle/>
          <a:p>
            <a:pPr>
              <a:buNone/>
            </a:pP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 Este cea de-a II-a etapă a proiectului şi oferă elevilor posibilitatea de a se familiariza cu specializarea facultăţii de Automatică şi Calculatoare la care au participat efectiv pentru o zi (cursuri, seminare). 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4" descr="C:\Users\dan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3800" cy="928670"/>
          </a:xfrm>
          <a:prstGeom prst="rect">
            <a:avLst/>
          </a:prstGeom>
          <a:noFill/>
        </p:spPr>
      </p:pic>
      <p:pic>
        <p:nvPicPr>
          <p:cNvPr id="5" name="Picture 4" descr="li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62625"/>
            <a:ext cx="1047750" cy="10953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498080" cy="1143000"/>
          </a:xfrm>
        </p:spPr>
        <p:txBody>
          <a:bodyPr>
            <a:normAutofit/>
          </a:bodyPr>
          <a:lstStyle/>
          <a:p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 Scopul proiectului: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571612"/>
            <a:ext cx="7498080" cy="48006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Corelarea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cuno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ş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tin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ţ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lor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o-RO" dirty="0" err="1" smtClean="0">
                <a:solidFill>
                  <a:schemeClr val="accent2">
                    <a:lumMod val="75000"/>
                  </a:schemeClr>
                </a:solidFill>
              </a:rPr>
              <a:t>ş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rezultatelor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reale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care un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elev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din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clasele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 XI-a 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ş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 XII-a le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are 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î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acest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moment cu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privire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la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preg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ă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tirea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s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specialitate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în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cazul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unei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facultă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ţ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ş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cerințele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pie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ţ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ii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muncii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implicarea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efiectivă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pentru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o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zi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în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activită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ţ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didactice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propuse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universită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ţ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implicate </a:t>
            </a:r>
            <a:r>
              <a:rPr lang="ro-RO" dirty="0" err="1" smtClean="0">
                <a:solidFill>
                  <a:schemeClr val="accent2">
                    <a:lumMod val="75000"/>
                  </a:schemeClr>
                </a:solidFill>
              </a:rPr>
              <a:t>ş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parteneri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în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cadrul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proiectului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ro-RO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li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62625"/>
            <a:ext cx="1047750" cy="1095375"/>
          </a:xfrm>
          <a:prstGeom prst="rect">
            <a:avLst/>
          </a:prstGeom>
        </p:spPr>
      </p:pic>
      <p:pic>
        <p:nvPicPr>
          <p:cNvPr id="5" name="Picture 4" descr="C:\Users\dan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3800" cy="928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498080" cy="1143000"/>
          </a:xfrm>
        </p:spPr>
        <p:txBody>
          <a:bodyPr/>
          <a:lstStyle/>
          <a:p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Obiectivele proiectului: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28736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Autocunoa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ş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terea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privind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Orientarea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Vocațională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elevilor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în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vederea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formării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profesionale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 lvl="0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Identificarea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competenței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optime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între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profilul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vocațional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și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ceerințele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economice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piață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 lvl="0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Identificarea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principalelor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puncte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commune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compararea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motivelor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și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dorințelor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elevilor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cu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cerințele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și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regulile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supuse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specializarea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universitarea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dorită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li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62625"/>
            <a:ext cx="1047750" cy="1095375"/>
          </a:xfrm>
          <a:prstGeom prst="rect">
            <a:avLst/>
          </a:prstGeom>
        </p:spPr>
      </p:pic>
      <p:pic>
        <p:nvPicPr>
          <p:cNvPr id="5" name="Picture 4" descr="C:\Users\dan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3800" cy="928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498080" cy="1143000"/>
          </a:xfrm>
        </p:spPr>
        <p:txBody>
          <a:bodyPr/>
          <a:lstStyle/>
          <a:p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  Argument: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428736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 o parte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elevul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participant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în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această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etapă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proiect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ş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tientizeze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dacă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dorin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ţ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sale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privind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din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punct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vedere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teoretic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au un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echivalent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practic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în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specializarea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universitară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dorită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altă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parte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elevul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ş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tientizeze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posibilitatea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de 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compara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dorin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ţ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o-RO" dirty="0" err="1" smtClean="0">
                <a:solidFill>
                  <a:schemeClr val="accent2">
                    <a:lumMod val="75000"/>
                  </a:schemeClr>
                </a:solidFill>
              </a:rPr>
              <a:t>ş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motivele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personale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cu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cerin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ţ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o-RO" dirty="0" err="1" smtClean="0">
                <a:solidFill>
                  <a:schemeClr val="accent2">
                    <a:lumMod val="75000"/>
                  </a:schemeClr>
                </a:solidFill>
              </a:rPr>
              <a:t>ş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regulile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impuse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facultate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li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86454"/>
            <a:ext cx="1047750" cy="1095375"/>
          </a:xfrm>
          <a:prstGeom prst="rect">
            <a:avLst/>
          </a:prstGeom>
        </p:spPr>
      </p:pic>
      <p:pic>
        <p:nvPicPr>
          <p:cNvPr id="5" name="Picture 4" descr="C:\Users\dan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3800" cy="928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142984"/>
            <a:ext cx="7498080" cy="4800600"/>
          </a:xfrm>
        </p:spPr>
        <p:txBody>
          <a:bodyPr>
            <a:normAutofit/>
          </a:bodyPr>
          <a:lstStyle/>
          <a:p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La data de 12 mai,  ora 9:00,  elevii Liceului de Informatică au fost întâmpinaţi de un fost elev al liceului, care l-a absolvit acum 11 ani. </a:t>
            </a:r>
          </a:p>
          <a:p>
            <a:endParaRPr lang="ro-RO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Prezentarea facultăţii dar şi repartizarea elevilor la cursuri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 laboratoare a fost făcută de acest domn.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i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62625"/>
            <a:ext cx="1047750" cy="1095375"/>
          </a:xfrm>
          <a:prstGeom prst="rect">
            <a:avLst/>
          </a:prstGeom>
        </p:spPr>
      </p:pic>
      <p:pic>
        <p:nvPicPr>
          <p:cNvPr id="5" name="Picture 4" descr="C:\Users\dan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3800" cy="928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5643578"/>
            <a:ext cx="7362084" cy="60482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Prezentarea facultăţii de Automatică şi Calculatoare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li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62625"/>
            <a:ext cx="1047750" cy="1095375"/>
          </a:xfrm>
          <a:prstGeom prst="rect">
            <a:avLst/>
          </a:prstGeom>
        </p:spPr>
      </p:pic>
      <p:pic>
        <p:nvPicPr>
          <p:cNvPr id="5" name="Picture 4" descr="C:\Users\dan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3800" cy="928670"/>
          </a:xfrm>
          <a:prstGeom prst="rect">
            <a:avLst/>
          </a:prstGeom>
          <a:noFill/>
        </p:spPr>
      </p:pic>
      <p:pic>
        <p:nvPicPr>
          <p:cNvPr id="2050" name="Picture 2" descr="C:\Users\dana\Desktop\AC\HPIM736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500042"/>
            <a:ext cx="6701020" cy="5000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5857892"/>
            <a:ext cx="7576398" cy="4286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Elevii participanţi,  asistând la prezentarea facultăţii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li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62625"/>
            <a:ext cx="1047750" cy="1095375"/>
          </a:xfrm>
          <a:prstGeom prst="rect">
            <a:avLst/>
          </a:prstGeom>
        </p:spPr>
      </p:pic>
      <p:pic>
        <p:nvPicPr>
          <p:cNvPr id="5" name="Picture 4" descr="C:\Users\dan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3800" cy="928670"/>
          </a:xfrm>
          <a:prstGeom prst="rect">
            <a:avLst/>
          </a:prstGeom>
          <a:noFill/>
        </p:spPr>
      </p:pic>
      <p:pic>
        <p:nvPicPr>
          <p:cNvPr id="3075" name="Picture 3" descr="C:\Users\dana\Desktop\AC\HPIM73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585789"/>
            <a:ext cx="6810396" cy="5082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62625"/>
            <a:ext cx="1047750" cy="1095375"/>
          </a:xfrm>
          <a:prstGeom prst="rect">
            <a:avLst/>
          </a:prstGeom>
        </p:spPr>
      </p:pic>
      <p:pic>
        <p:nvPicPr>
          <p:cNvPr id="5" name="Picture 4" descr="C:\Users\dan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3800" cy="928670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643042" y="5786454"/>
            <a:ext cx="7290646" cy="46194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o-RO" dirty="0" smtClean="0">
                <a:solidFill>
                  <a:schemeClr val="accent2">
                    <a:lumMod val="75000"/>
                  </a:schemeClr>
                </a:solidFill>
              </a:rPr>
              <a:t>Elevii, participând la un curs.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9" name="Picture 3" descr="C:\Users\dana\Desktop\AC\HPIM739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428604"/>
            <a:ext cx="6977058" cy="5206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632</Words>
  <Application>Microsoft Office PowerPoint</Application>
  <PresentationFormat>On-screen Show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        “UNIVERSITY DAY”</vt:lpstr>
      <vt:lpstr>   University day</vt:lpstr>
      <vt:lpstr> Scopul proiectului:</vt:lpstr>
      <vt:lpstr>Obiectivele proiectului:</vt:lpstr>
      <vt:lpstr>  Argument:</vt:lpstr>
      <vt:lpstr>Slide 6</vt:lpstr>
      <vt:lpstr>Slide 7</vt:lpstr>
      <vt:lpstr>Slide 8</vt:lpstr>
      <vt:lpstr>Slide 9</vt:lpstr>
      <vt:lpstr>Slide 10</vt:lpstr>
      <vt:lpstr>Câteva păreri ale elevilor:</vt:lpstr>
      <vt:lpstr>Slide 12</vt:lpstr>
      <vt:lpstr>Slide 13</vt:lpstr>
      <vt:lpstr>Slide 14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“UNIVERSITY DAY”</dc:title>
  <dc:creator>dana</dc:creator>
  <cp:lastModifiedBy>dana</cp:lastModifiedBy>
  <cp:revision>9</cp:revision>
  <dcterms:created xsi:type="dcterms:W3CDTF">2011-05-21T19:03:29Z</dcterms:created>
  <dcterms:modified xsi:type="dcterms:W3CDTF">2011-05-21T20:31:55Z</dcterms:modified>
</cp:coreProperties>
</file>